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0" d="100"/>
          <a:sy n="150" d="100"/>
        </p:scale>
        <p:origin x="474" y="10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g>
</file>

<file path=ppt/media/image2.png>
</file>

<file path=ppt/media/image3.png>
</file>

<file path=ppt/media/image4.pn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fe1e5dce90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fe1e5dce9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fe1e5dce90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fe1e5dce90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fe1e5dce90_0_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fe1e5dce90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fe1e5dce90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fe1e5dce9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fe1e5dce90_0_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fe1e5dce90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fe1e5dce90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fe1e5dce90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fe1e5dce90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fe1e5dce90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fe1e5dce90_0_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fe1e5dce90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0" y="0"/>
            <a:ext cx="9144000" cy="5143500"/>
          </a:xfrm>
          <a:prstGeom prst="rect">
            <a:avLst/>
          </a:prstGeom>
          <a:noFill/>
          <a:ln>
            <a:noFill/>
          </a:ln>
        </p:spPr>
      </p:pic>
      <p:sp>
        <p:nvSpPr>
          <p:cNvPr id="55" name="Google Shape;55;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solidFill>
                  <a:srgbClr val="FFFFFF"/>
                </a:solidFill>
              </a:rPr>
              <a:t>Access Token</a:t>
            </a:r>
            <a:endParaRPr>
              <a:solidFill>
                <a:srgbClr val="FFFFFF"/>
              </a:solidFill>
            </a:endParaRPr>
          </a:p>
        </p:txBody>
      </p:sp>
      <p:sp>
        <p:nvSpPr>
          <p:cNvPr id="56" name="Google Shape;56;p13"/>
          <p:cNvSpPr txBox="1">
            <a:spLocks noGrp="1"/>
          </p:cNvSpPr>
          <p:nvPr>
            <p:ph type="subTitle" idx="1"/>
          </p:nvPr>
        </p:nvSpPr>
        <p:spPr>
          <a:xfrm>
            <a:off x="3801900" y="4673650"/>
            <a:ext cx="5342100" cy="4194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sz="1200">
                <a:solidFill>
                  <a:schemeClr val="lt1"/>
                </a:solidFill>
              </a:rPr>
              <a:t>Presented By: Sam Pearlman, Jordan Clayton, Guy Krishen</a:t>
            </a:r>
            <a:endParaRPr sz="120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457200" lvl="0" indent="-388620" algn="l" rtl="0">
              <a:spcBef>
                <a:spcPts val="0"/>
              </a:spcBef>
              <a:spcAft>
                <a:spcPts val="0"/>
              </a:spcAft>
              <a:buSzPct val="100000"/>
              <a:buChar char="●"/>
            </a:pPr>
            <a:r>
              <a:rPr lang="en"/>
              <a:t>Objective</a:t>
            </a:r>
            <a:endParaRPr/>
          </a:p>
        </p:txBody>
      </p:sp>
      <p:sp>
        <p:nvSpPr>
          <p:cNvPr id="62" name="Google Shape;62;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solidFill>
                <a:schemeClr val="lt1"/>
              </a:solidFill>
            </a:endParaRPr>
          </a:p>
        </p:txBody>
      </p:sp>
      <p:sp>
        <p:nvSpPr>
          <p:cNvPr id="63" name="Google Shape;63;p14"/>
          <p:cNvSpPr txBox="1"/>
          <p:nvPr/>
        </p:nvSpPr>
        <p:spPr>
          <a:xfrm>
            <a:off x="562425" y="1017725"/>
            <a:ext cx="8227800" cy="1477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t>Create an NFT collection for various events which can be used as a ticket. </a:t>
            </a:r>
            <a:endParaRPr/>
          </a:p>
          <a:p>
            <a:pPr marL="0" lvl="0" indent="0" algn="l" rtl="0">
              <a:spcBef>
                <a:spcPts val="0"/>
              </a:spcBef>
              <a:spcAft>
                <a:spcPts val="0"/>
              </a:spcAft>
              <a:buNone/>
            </a:pPr>
            <a:endParaRPr/>
          </a:p>
          <a:p>
            <a:pPr marL="0" lvl="0" indent="0" algn="l" rtl="0">
              <a:spcBef>
                <a:spcPts val="0"/>
              </a:spcBef>
              <a:spcAft>
                <a:spcPts val="0"/>
              </a:spcAft>
              <a:buNone/>
            </a:pPr>
            <a:r>
              <a:rPr lang="en"/>
              <a:t>These NFT's would be exchangeable during and after the event and become collectibles through the tier system. </a:t>
            </a:r>
            <a:endParaRPr/>
          </a:p>
          <a:p>
            <a:pPr marL="0" lvl="0" indent="0" algn="l" rtl="0">
              <a:spcBef>
                <a:spcPts val="0"/>
              </a:spcBef>
              <a:spcAft>
                <a:spcPts val="0"/>
              </a:spcAft>
              <a:buNone/>
            </a:pPr>
            <a:endParaRPr/>
          </a:p>
          <a:p>
            <a:pPr marL="0" lvl="0" indent="0" algn="l" rtl="0">
              <a:spcBef>
                <a:spcPts val="0"/>
              </a:spcBef>
              <a:spcAft>
                <a:spcPts val="0"/>
              </a:spcAft>
              <a:buNone/>
            </a:pPr>
            <a:r>
              <a:rPr lang="en"/>
              <a:t>The token supply for each tier will be based on the limits set by the event that is being held.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a:t>Tier 1: General Admission</a:t>
            </a:r>
            <a:endParaRPr/>
          </a:p>
          <a:p>
            <a:pPr marL="0" lvl="0" indent="0" algn="l" rtl="0">
              <a:spcBef>
                <a:spcPts val="0"/>
              </a:spcBef>
              <a:spcAft>
                <a:spcPts val="0"/>
              </a:spcAft>
              <a:buClr>
                <a:schemeClr val="dk1"/>
              </a:buClr>
              <a:buSzPct val="39285"/>
              <a:buFont typeface="Arial"/>
              <a:buNone/>
            </a:pPr>
            <a:endParaRPr/>
          </a:p>
          <a:p>
            <a:pPr marL="0" lvl="0" indent="0" algn="l" rtl="0">
              <a:spcBef>
                <a:spcPts val="0"/>
              </a:spcBef>
              <a:spcAft>
                <a:spcPts val="0"/>
              </a:spcAft>
              <a:buNone/>
            </a:pPr>
            <a:endParaRPr/>
          </a:p>
        </p:txBody>
      </p:sp>
      <p:sp>
        <p:nvSpPr>
          <p:cNvPr id="69" name="Google Shape;69;p15"/>
          <p:cNvSpPr txBox="1">
            <a:spLocks noGrp="1"/>
          </p:cNvSpPr>
          <p:nvPr>
            <p:ph type="body" idx="1"/>
          </p:nvPr>
        </p:nvSpPr>
        <p:spPr>
          <a:xfrm>
            <a:off x="311700" y="1017725"/>
            <a:ext cx="8520600" cy="4971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Clr>
                <a:schemeClr val="dk1"/>
              </a:buClr>
              <a:buSzPts val="1100"/>
              <a:buFont typeface="Arial"/>
              <a:buNone/>
            </a:pPr>
            <a:r>
              <a:rPr lang="en"/>
              <a:t>This token is readily available and easily obtained</a:t>
            </a:r>
            <a:endParaRPr/>
          </a:p>
        </p:txBody>
      </p:sp>
      <p:pic>
        <p:nvPicPr>
          <p:cNvPr id="70" name="Google Shape;70;p15"/>
          <p:cNvPicPr preferRelativeResize="0"/>
          <p:nvPr/>
        </p:nvPicPr>
        <p:blipFill>
          <a:blip r:embed="rId3">
            <a:alphaModFix/>
          </a:blip>
          <a:stretch>
            <a:fillRect/>
          </a:stretch>
        </p:blipFill>
        <p:spPr>
          <a:xfrm>
            <a:off x="2552700" y="1514825"/>
            <a:ext cx="3523426" cy="33238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39285"/>
              <a:buFont typeface="Arial"/>
              <a:buNone/>
            </a:pPr>
            <a:r>
              <a:rPr lang="en"/>
              <a:t>Tier 2: The Pit</a:t>
            </a:r>
            <a:endParaRPr/>
          </a:p>
          <a:p>
            <a:pPr marL="0" lvl="0" indent="0" algn="l" rtl="0">
              <a:spcBef>
                <a:spcPts val="0"/>
              </a:spcBef>
              <a:spcAft>
                <a:spcPts val="0"/>
              </a:spcAft>
              <a:buNone/>
            </a:pPr>
            <a:endParaRPr/>
          </a:p>
        </p:txBody>
      </p:sp>
      <p:sp>
        <p:nvSpPr>
          <p:cNvPr id="76" name="Google Shape;76;p16"/>
          <p:cNvSpPr txBox="1">
            <a:spLocks noGrp="1"/>
          </p:cNvSpPr>
          <p:nvPr>
            <p:ph type="body" idx="1"/>
          </p:nvPr>
        </p:nvSpPr>
        <p:spPr>
          <a:xfrm>
            <a:off x="311700" y="1017725"/>
            <a:ext cx="8520600" cy="48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440"/>
              <a:buFont typeface="Arial"/>
              <a:buNone/>
            </a:pPr>
            <a:r>
              <a:rPr lang="en" sz="1820"/>
              <a:t>This token will be more limited</a:t>
            </a:r>
            <a:endParaRPr sz="1820"/>
          </a:p>
          <a:p>
            <a:pPr marL="0" lvl="0" indent="0" algn="l" rtl="0">
              <a:spcBef>
                <a:spcPts val="1200"/>
              </a:spcBef>
              <a:spcAft>
                <a:spcPts val="1200"/>
              </a:spcAft>
              <a:buSzPts val="440"/>
              <a:buNone/>
            </a:pPr>
            <a:endParaRPr sz="720"/>
          </a:p>
        </p:txBody>
      </p:sp>
      <p:pic>
        <p:nvPicPr>
          <p:cNvPr id="77" name="Google Shape;77;p16"/>
          <p:cNvPicPr preferRelativeResize="0"/>
          <p:nvPr/>
        </p:nvPicPr>
        <p:blipFill>
          <a:blip r:embed="rId3">
            <a:alphaModFix/>
          </a:blip>
          <a:stretch>
            <a:fillRect/>
          </a:stretch>
        </p:blipFill>
        <p:spPr>
          <a:xfrm>
            <a:off x="2371175" y="1505825"/>
            <a:ext cx="4000041" cy="33328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Clr>
                <a:schemeClr val="dk1"/>
              </a:buClr>
              <a:buSzPct val="104761"/>
              <a:buFont typeface="Arial"/>
              <a:buNone/>
            </a:pPr>
            <a:r>
              <a:rPr lang="en"/>
              <a:t>Tier 3: Back Stage</a:t>
            </a:r>
            <a:endParaRPr sz="1050">
              <a:solidFill>
                <a:srgbClr val="D4D4D4"/>
              </a:solidFill>
              <a:highlight>
                <a:srgbClr val="1E1E1E"/>
              </a:highlight>
              <a:latin typeface="Consolas"/>
              <a:ea typeface="Consolas"/>
              <a:cs typeface="Consolas"/>
              <a:sym typeface="Consolas"/>
            </a:endParaRPr>
          </a:p>
          <a:p>
            <a:pPr marL="0" lvl="0" indent="0" algn="l" rtl="0">
              <a:spcBef>
                <a:spcPts val="0"/>
              </a:spcBef>
              <a:spcAft>
                <a:spcPts val="0"/>
              </a:spcAft>
              <a:buNone/>
            </a:pPr>
            <a:endParaRPr/>
          </a:p>
        </p:txBody>
      </p:sp>
      <p:sp>
        <p:nvSpPr>
          <p:cNvPr id="83" name="Google Shape;83;p17"/>
          <p:cNvSpPr txBox="1">
            <a:spLocks noGrp="1"/>
          </p:cNvSpPr>
          <p:nvPr>
            <p:ph type="body" idx="1"/>
          </p:nvPr>
        </p:nvSpPr>
        <p:spPr>
          <a:xfrm>
            <a:off x="311700" y="1017725"/>
            <a:ext cx="8520600" cy="66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605"/>
              <a:buFont typeface="Arial"/>
              <a:buNone/>
            </a:pPr>
            <a:r>
              <a:rPr lang="en" sz="1890"/>
              <a:t>This token will be extremely rare and difficult to obtain</a:t>
            </a:r>
            <a:endParaRPr sz="1477">
              <a:solidFill>
                <a:srgbClr val="D4D4D4"/>
              </a:solidFill>
              <a:highlight>
                <a:srgbClr val="1E1E1E"/>
              </a:highlight>
              <a:latin typeface="Consolas"/>
              <a:ea typeface="Consolas"/>
              <a:cs typeface="Consolas"/>
              <a:sym typeface="Consolas"/>
            </a:endParaRPr>
          </a:p>
          <a:p>
            <a:pPr marL="0" lvl="0" indent="0" algn="l" rtl="0">
              <a:spcBef>
                <a:spcPts val="1200"/>
              </a:spcBef>
              <a:spcAft>
                <a:spcPts val="1200"/>
              </a:spcAft>
              <a:buSzPts val="605"/>
              <a:buNone/>
            </a:pPr>
            <a:endParaRPr sz="989"/>
          </a:p>
        </p:txBody>
      </p:sp>
      <p:pic>
        <p:nvPicPr>
          <p:cNvPr id="84" name="Google Shape;84;p17"/>
          <p:cNvPicPr preferRelativeResize="0"/>
          <p:nvPr/>
        </p:nvPicPr>
        <p:blipFill>
          <a:blip r:embed="rId3">
            <a:alphaModFix/>
          </a:blip>
          <a:stretch>
            <a:fillRect/>
          </a:stretch>
        </p:blipFill>
        <p:spPr>
          <a:xfrm>
            <a:off x="2472000" y="1678325"/>
            <a:ext cx="3417650" cy="316037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457200" lvl="0" indent="-388620" algn="l" rtl="0">
              <a:spcBef>
                <a:spcPts val="0"/>
              </a:spcBef>
              <a:spcAft>
                <a:spcPts val="0"/>
              </a:spcAft>
              <a:buSzPct val="266666"/>
              <a:buChar char="●"/>
            </a:pPr>
            <a:r>
              <a:rPr lang="en"/>
              <a:t>Token Distribution</a:t>
            </a:r>
            <a:endParaRPr sz="1050">
              <a:solidFill>
                <a:srgbClr val="D4D4D4"/>
              </a:solidFill>
              <a:highlight>
                <a:srgbClr val="1E1E1E"/>
              </a:highlight>
              <a:latin typeface="Consolas"/>
              <a:ea typeface="Consolas"/>
              <a:cs typeface="Consolas"/>
              <a:sym typeface="Consolas"/>
            </a:endParaRPr>
          </a:p>
          <a:p>
            <a:pPr marL="0" lvl="0" indent="0" algn="l" rtl="0">
              <a:spcBef>
                <a:spcPts val="0"/>
              </a:spcBef>
              <a:spcAft>
                <a:spcPts val="0"/>
              </a:spcAft>
              <a:buNone/>
            </a:pPr>
            <a:endParaRPr/>
          </a:p>
        </p:txBody>
      </p:sp>
      <p:sp>
        <p:nvSpPr>
          <p:cNvPr id="90" name="Google Shape;90;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20000"/>
          </a:bodyPr>
          <a:lstStyle/>
          <a:p>
            <a:pPr marL="0" lvl="0" indent="0" algn="l" rtl="0">
              <a:spcBef>
                <a:spcPts val="0"/>
              </a:spcBef>
              <a:spcAft>
                <a:spcPts val="0"/>
              </a:spcAft>
              <a:buNone/>
            </a:pPr>
            <a:r>
              <a:rPr lang="en"/>
              <a:t>Our goal for distribution is to create a Market Place where our collection of Access Tokens is available from various events. The initial token price would be set to the value of the event ticket and can be used to enter the event. </a:t>
            </a:r>
            <a:endParaRPr/>
          </a:p>
          <a:p>
            <a:pPr marL="0" lvl="0" indent="0" algn="l" rtl="0">
              <a:spcBef>
                <a:spcPts val="1200"/>
              </a:spcBef>
              <a:spcAft>
                <a:spcPts val="0"/>
              </a:spcAft>
              <a:buNone/>
            </a:pPr>
            <a:r>
              <a:rPr lang="en"/>
              <a:t>Information such as the event name, event details, and ticket value will be inputed and attached to the NFT. </a:t>
            </a:r>
            <a:endParaRPr/>
          </a:p>
          <a:p>
            <a:pPr marL="0" lvl="0" indent="0" algn="l" rtl="0">
              <a:spcBef>
                <a:spcPts val="1200"/>
              </a:spcBef>
              <a:spcAft>
                <a:spcPts val="0"/>
              </a:spcAft>
              <a:buClr>
                <a:schemeClr val="dk1"/>
              </a:buClr>
              <a:buSzPts val="1100"/>
              <a:buFont typeface="Arial"/>
              <a:buNone/>
            </a:pPr>
            <a:r>
              <a:rPr lang="en"/>
              <a:t>Ultimately, our end goal is to be able to exchange the tokens if tickets are no longer available, or if the date of the event has passed, using our Market Place.</a:t>
            </a:r>
            <a:endParaRPr/>
          </a:p>
          <a:p>
            <a:pPr marL="0" lvl="0" indent="0" algn="l" rtl="0">
              <a:spcBef>
                <a:spcPts val="1200"/>
              </a:spcBef>
              <a:spcAft>
                <a:spcPts val="0"/>
              </a:spcAft>
              <a:buClr>
                <a:schemeClr val="dk1"/>
              </a:buClr>
              <a:buSzPts val="1100"/>
              <a:buFont typeface="Arial"/>
              <a:buNone/>
            </a:pPr>
            <a:r>
              <a:rPr lang="en"/>
              <a:t>Alternative options to distribution include the use of pre existing NFT exchanges such as OpenSea and Rarible. Another potential option is the use of "Air Drops".</a:t>
            </a:r>
            <a:endParaRPr/>
          </a:p>
          <a:p>
            <a:pPr marL="0" lvl="0" indent="0" algn="l" rtl="0">
              <a:spcBef>
                <a:spcPts val="1200"/>
              </a:spcBef>
              <a:spcAft>
                <a:spcPts val="120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457200" lvl="0" indent="-388620" algn="l" rtl="0">
              <a:spcBef>
                <a:spcPts val="0"/>
              </a:spcBef>
              <a:spcAft>
                <a:spcPts val="0"/>
              </a:spcAft>
              <a:buSzPct val="100000"/>
              <a:buChar char="●"/>
            </a:pPr>
            <a:r>
              <a:rPr lang="en"/>
              <a:t>Air Drops</a:t>
            </a:r>
            <a:endParaRPr/>
          </a:p>
        </p:txBody>
      </p:sp>
      <p:sp>
        <p:nvSpPr>
          <p:cNvPr id="96" name="Google Shape;96;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"Air Drops" are very common and popular occurence in the crypto world and is an easy way to distribute the Access Token purchased if bought through a third party such as TicketMaster, StubHub, SeatGeek, etc. </a:t>
            </a:r>
            <a:endParaRPr/>
          </a:p>
          <a:p>
            <a:pPr marL="0" lvl="0" indent="0" algn="l" rtl="0">
              <a:spcBef>
                <a:spcPts val="1200"/>
              </a:spcBef>
              <a:spcAft>
                <a:spcPts val="0"/>
              </a:spcAft>
              <a:buNone/>
            </a:pPr>
            <a:r>
              <a:rPr lang="en"/>
              <a:t>This would require that the purchaser provide their wallet address so that the token can be sent directly to their wallet. </a:t>
            </a:r>
            <a:endParaRPr/>
          </a:p>
          <a:p>
            <a:pPr marL="0" lvl="0" indent="0" algn="l" rtl="0">
              <a:spcBef>
                <a:spcPts val="1200"/>
              </a:spcBef>
              <a:spcAft>
                <a:spcPts val="0"/>
              </a:spcAft>
              <a:buClr>
                <a:schemeClr val="dk1"/>
              </a:buClr>
              <a:buSzPts val="1100"/>
              <a:buFont typeface="Arial"/>
              <a:buNone/>
            </a:pPr>
            <a:r>
              <a:rPr lang="en"/>
              <a:t>"Air Drops" are also a easy way to advertise our services through various social media outlets and create hype about the collection that is being released.</a:t>
            </a:r>
            <a:endParaRPr/>
          </a:p>
          <a:p>
            <a:pPr marL="0" lvl="0" indent="0" algn="l" rtl="0">
              <a:spcBef>
                <a:spcPts val="1200"/>
              </a:spcBef>
              <a:spcAft>
                <a:spcPts val="120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457200" lvl="0" indent="-388620" algn="l" rtl="0">
              <a:spcBef>
                <a:spcPts val="0"/>
              </a:spcBef>
              <a:spcAft>
                <a:spcPts val="0"/>
              </a:spcAft>
              <a:buSzPct val="100000"/>
              <a:buChar char="●"/>
            </a:pPr>
            <a:r>
              <a:rPr lang="en"/>
              <a:t>Event Access</a:t>
            </a:r>
            <a:endParaRPr/>
          </a:p>
        </p:txBody>
      </p:sp>
      <p:sp>
        <p:nvSpPr>
          <p:cNvPr id="102" name="Google Shape;102;p20"/>
          <p:cNvSpPr txBox="1">
            <a:spLocks noGrp="1"/>
          </p:cNvSpPr>
          <p:nvPr>
            <p:ph type="body" idx="1"/>
          </p:nvPr>
        </p:nvSpPr>
        <p:spPr>
          <a:xfrm>
            <a:off x="311700" y="1152475"/>
            <a:ext cx="8520600" cy="8040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To make the our Access Token easier for vendors to allow entrance to the event, we wanted to convert the NFT into a QR code. </a:t>
            </a:r>
            <a:endParaRPr/>
          </a:p>
        </p:txBody>
      </p:sp>
      <p:pic>
        <p:nvPicPr>
          <p:cNvPr id="103" name="Google Shape;103;p20"/>
          <p:cNvPicPr preferRelativeResize="0"/>
          <p:nvPr/>
        </p:nvPicPr>
        <p:blipFill>
          <a:blip r:embed="rId3">
            <a:alphaModFix/>
          </a:blip>
          <a:stretch>
            <a:fillRect/>
          </a:stretch>
        </p:blipFill>
        <p:spPr>
          <a:xfrm>
            <a:off x="1695450" y="1956475"/>
            <a:ext cx="5123956" cy="2882225"/>
          </a:xfrm>
          <a:prstGeom prst="rect">
            <a:avLst/>
          </a:prstGeom>
          <a:noFill/>
          <a:ln>
            <a:noFill/>
          </a:ln>
        </p:spPr>
      </p:pic>
      <p:sp>
        <p:nvSpPr>
          <p:cNvPr id="104" name="Google Shape;104;p20"/>
          <p:cNvSpPr txBox="1"/>
          <p:nvPr/>
        </p:nvSpPr>
        <p:spPr>
          <a:xfrm>
            <a:off x="1695450" y="4838700"/>
            <a:ext cx="6686700" cy="307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Clr>
                <a:schemeClr val="dk1"/>
              </a:buClr>
              <a:buSzPts val="1100"/>
              <a:buFont typeface="Arial"/>
              <a:buNone/>
            </a:pPr>
            <a:r>
              <a:rPr lang="en" sz="800">
                <a:solidFill>
                  <a:schemeClr val="dk2"/>
                </a:solidFill>
              </a:rPr>
              <a:t>https://www.qrcode-tiger.com/qr-code-as-the-gateway-to-the-metaverse</a:t>
            </a:r>
            <a:endParaRPr sz="4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457200" lvl="0" indent="-388620" algn="l" rtl="0">
              <a:spcBef>
                <a:spcPts val="0"/>
              </a:spcBef>
              <a:spcAft>
                <a:spcPts val="0"/>
              </a:spcAft>
              <a:buSzPct val="100000"/>
              <a:buChar char="●"/>
            </a:pPr>
            <a:r>
              <a:rPr lang="en"/>
              <a:t>Event Access</a:t>
            </a:r>
            <a:endParaRPr/>
          </a:p>
        </p:txBody>
      </p:sp>
      <p:sp>
        <p:nvSpPr>
          <p:cNvPr id="110" name="Google Shape;110;p21"/>
          <p:cNvSpPr txBox="1">
            <a:spLocks noGrp="1"/>
          </p:cNvSpPr>
          <p:nvPr>
            <p:ph type="body" idx="1"/>
          </p:nvPr>
        </p:nvSpPr>
        <p:spPr>
          <a:xfrm>
            <a:off x="311700" y="1152475"/>
            <a:ext cx="8520600" cy="1217700"/>
          </a:xfrm>
          <a:prstGeom prst="rect">
            <a:avLst/>
          </a:prstGeom>
        </p:spPr>
        <p:txBody>
          <a:bodyPr spcFirstLastPara="1" wrap="square" lIns="91425" tIns="91425" rIns="91425" bIns="91425" anchor="t" anchorCtr="0">
            <a:noAutofit/>
          </a:bodyPr>
          <a:lstStyle/>
          <a:p>
            <a:pPr marL="0" lvl="0" indent="0" algn="l" rtl="0">
              <a:lnSpc>
                <a:spcPct val="95000"/>
              </a:lnSpc>
              <a:spcBef>
                <a:spcPts val="0"/>
              </a:spcBef>
              <a:spcAft>
                <a:spcPts val="0"/>
              </a:spcAft>
              <a:buClr>
                <a:schemeClr val="dk1"/>
              </a:buClr>
              <a:buSzPts val="688"/>
              <a:buFont typeface="Arial"/>
              <a:buNone/>
            </a:pPr>
            <a:r>
              <a:rPr lang="en" sz="1825"/>
              <a:t>This gives the vendor the ability to visibly see the NFT within the the purchasers wallet and helps to validate the authenticity of the NFT. Various other information can also be included within the QR code such as the event details, event name, etc. which is also encoded into the NFT.</a:t>
            </a:r>
            <a:endParaRPr sz="1825"/>
          </a:p>
          <a:p>
            <a:pPr marL="0" lvl="0" indent="0" algn="l" rtl="0">
              <a:lnSpc>
                <a:spcPct val="95000"/>
              </a:lnSpc>
              <a:spcBef>
                <a:spcPts val="1200"/>
              </a:spcBef>
              <a:spcAft>
                <a:spcPts val="1200"/>
              </a:spcAft>
              <a:buSzPts val="688"/>
              <a:buNone/>
            </a:pPr>
            <a:endParaRPr sz="1125"/>
          </a:p>
        </p:txBody>
      </p:sp>
      <p:pic>
        <p:nvPicPr>
          <p:cNvPr id="111" name="Google Shape;111;p21"/>
          <p:cNvPicPr preferRelativeResize="0"/>
          <p:nvPr/>
        </p:nvPicPr>
        <p:blipFill>
          <a:blip r:embed="rId3">
            <a:alphaModFix/>
          </a:blip>
          <a:stretch>
            <a:fillRect/>
          </a:stretch>
        </p:blipFill>
        <p:spPr>
          <a:xfrm>
            <a:off x="2169475" y="2370175"/>
            <a:ext cx="4624872" cy="2468525"/>
          </a:xfrm>
          <a:prstGeom prst="rect">
            <a:avLst/>
          </a:prstGeom>
          <a:noFill/>
          <a:ln>
            <a:noFill/>
          </a:ln>
        </p:spPr>
      </p:pic>
      <p:sp>
        <p:nvSpPr>
          <p:cNvPr id="112" name="Google Shape;112;p21"/>
          <p:cNvSpPr txBox="1"/>
          <p:nvPr/>
        </p:nvSpPr>
        <p:spPr>
          <a:xfrm>
            <a:off x="2169475" y="4838700"/>
            <a:ext cx="5032500" cy="307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1200"/>
              </a:spcAft>
              <a:buClr>
                <a:schemeClr val="dk1"/>
              </a:buClr>
              <a:buSzPts val="1100"/>
              <a:buFont typeface="Arial"/>
              <a:buNone/>
            </a:pPr>
            <a:r>
              <a:rPr lang="en" sz="800">
                <a:solidFill>
                  <a:schemeClr val="dk2"/>
                </a:solidFill>
              </a:rPr>
              <a:t>https://www.qrcode-tiger.com/qr-code-as-the-gateway-to-the-metaverse</a:t>
            </a:r>
            <a:endParaRPr sz="40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439</Words>
  <Application>Microsoft Office PowerPoint</Application>
  <PresentationFormat>On-screen Show (16:9)</PresentationFormat>
  <Paragraphs>29</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Consolas</vt:lpstr>
      <vt:lpstr>Simple Light</vt:lpstr>
      <vt:lpstr>Access Token</vt:lpstr>
      <vt:lpstr>Objective</vt:lpstr>
      <vt:lpstr>Tier 1: General Admission  </vt:lpstr>
      <vt:lpstr>Tier 2: The Pit </vt:lpstr>
      <vt:lpstr>Tier 3: Back Stage </vt:lpstr>
      <vt:lpstr>Token Distribution </vt:lpstr>
      <vt:lpstr>Air Drops</vt:lpstr>
      <vt:lpstr>Event Access</vt:lpstr>
      <vt:lpstr>Event Access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Access Token</dc:title>
  <dc:creator>Sam Pearlman</dc:creator>
  <cp:lastModifiedBy>Sam Pearlman</cp:lastModifiedBy>
  <cp:revision>1</cp:revision>
  <dcterms:modified xsi:type="dcterms:W3CDTF">2022-08-20T13:51:20Z</dcterms:modified>
</cp:coreProperties>
</file>